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7" autoAdjust="0"/>
    <p:restoredTop sz="92652" autoAdjust="0"/>
  </p:normalViewPr>
  <p:slideViewPr>
    <p:cSldViewPr>
      <p:cViewPr varScale="1">
        <p:scale>
          <a:sx n="67" d="100"/>
          <a:sy n="67" d="100"/>
        </p:scale>
        <p:origin x="-14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Национальный </a:t>
            </a:r>
            <a:r>
              <a:rPr lang="ru-RU" sz="4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религиозный </a:t>
            </a:r>
            <a:br>
              <a:rPr lang="ru-RU" sz="4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 населения России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0482" name="Picture 2" descr="C:\Users\Начальная школа\Pictures\1396028913_4162832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98" y="1714488"/>
            <a:ext cx="9122902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национальность,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национализм,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толерантность,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этнос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Прочтите слова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объясните их значение.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Начальная школа\Pictures\207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0568" y="3214686"/>
            <a:ext cx="5113348" cy="3405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Начальная школа\Pictures\1182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706506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Малые </a:t>
            </a:r>
            <a:r>
              <a:rPr lang="ru-RU" dirty="0" smtClean="0"/>
              <a:t>народы: манси, чукчи, ненцы, вепсы и др.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C:\Users\Начальная школа\Pictures\8044-img_5.jpg"/>
          <p:cNvPicPr>
            <a:picLocks noChangeAspect="1" noChangeArrowheads="1"/>
          </p:cNvPicPr>
          <p:nvPr/>
        </p:nvPicPr>
        <p:blipFill>
          <a:blip r:embed="rId2"/>
          <a:srcRect t="13158"/>
          <a:stretch>
            <a:fillRect/>
          </a:stretch>
        </p:blipFill>
        <p:spPr bwMode="auto">
          <a:xfrm>
            <a:off x="2786050" y="1500174"/>
            <a:ext cx="3619525" cy="2357454"/>
          </a:xfrm>
          <a:prstGeom prst="rect">
            <a:avLst/>
          </a:prstGeom>
          <a:noFill/>
        </p:spPr>
      </p:pic>
      <p:pic>
        <p:nvPicPr>
          <p:cNvPr id="4099" name="Picture 3" descr="C:\Users\Начальная школа\Pictures\img9.jpg"/>
          <p:cNvPicPr>
            <a:picLocks noChangeAspect="1" noChangeArrowheads="1"/>
          </p:cNvPicPr>
          <p:nvPr/>
        </p:nvPicPr>
        <p:blipFill>
          <a:blip r:embed="rId3"/>
          <a:srcRect l="25714" r="24285"/>
          <a:stretch>
            <a:fillRect/>
          </a:stretch>
        </p:blipFill>
        <p:spPr bwMode="auto">
          <a:xfrm>
            <a:off x="6715140" y="1000108"/>
            <a:ext cx="2000264" cy="3000377"/>
          </a:xfrm>
          <a:prstGeom prst="rect">
            <a:avLst/>
          </a:prstGeom>
          <a:noFill/>
        </p:spPr>
      </p:pic>
      <p:pic>
        <p:nvPicPr>
          <p:cNvPr id="4100" name="Picture 4" descr="C:\Users\Начальная школа\Pictures\img1.jpg"/>
          <p:cNvPicPr>
            <a:picLocks noChangeAspect="1" noChangeArrowheads="1"/>
          </p:cNvPicPr>
          <p:nvPr/>
        </p:nvPicPr>
        <p:blipFill>
          <a:blip r:embed="rId4"/>
          <a:srcRect b="28750"/>
          <a:stretch>
            <a:fillRect/>
          </a:stretch>
        </p:blipFill>
        <p:spPr bwMode="auto">
          <a:xfrm>
            <a:off x="285720" y="4000504"/>
            <a:ext cx="4411555" cy="2357430"/>
          </a:xfrm>
          <a:prstGeom prst="rect">
            <a:avLst/>
          </a:prstGeom>
          <a:noFill/>
        </p:spPr>
      </p:pic>
      <p:pic>
        <p:nvPicPr>
          <p:cNvPr id="4101" name="Picture 5" descr="C:\Users\Начальная школа\Pictures\0003-003-Vepsy.jpg"/>
          <p:cNvPicPr>
            <a:picLocks noChangeAspect="1" noChangeArrowheads="1"/>
          </p:cNvPicPr>
          <p:nvPr/>
        </p:nvPicPr>
        <p:blipFill>
          <a:blip r:embed="rId5"/>
          <a:srcRect l="4687" t="5208" r="8593" b="19791"/>
          <a:stretch>
            <a:fillRect/>
          </a:stretch>
        </p:blipFill>
        <p:spPr bwMode="auto">
          <a:xfrm>
            <a:off x="5072066" y="4143380"/>
            <a:ext cx="3786214" cy="245592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7224" y="1571612"/>
            <a:ext cx="17427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Манси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Титульный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народ – это народ, по названию которого называется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республика</a:t>
            </a:r>
            <a:r>
              <a:rPr lang="ru-RU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Начальная школа\Pictures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1428736"/>
            <a:ext cx="8415059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787" y="4286256"/>
          <a:ext cx="7858179" cy="2000264"/>
        </p:xfrm>
        <a:graphic>
          <a:graphicData uri="http://schemas.openxmlformats.org/drawingml/2006/table">
            <a:tbl>
              <a:tblPr/>
              <a:tblGrid>
                <a:gridCol w="2569090"/>
                <a:gridCol w="2648181"/>
                <a:gridCol w="2640908"/>
              </a:tblGrid>
              <a:tr h="20002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Православие (христианство)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Ислам (мусульманство)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1.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Буддизм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1.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основе текста учебника заполните схему в тетради.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145" name="AutoShape 1"/>
          <p:cNvSpPr>
            <a:spLocks noChangeShapeType="1"/>
          </p:cNvSpPr>
          <p:nvPr/>
        </p:nvSpPr>
        <p:spPr bwMode="auto">
          <a:xfrm>
            <a:off x="4500562" y="3286124"/>
            <a:ext cx="9525" cy="390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/>
          <p:cNvSpPr>
            <a:spLocks noChangeShapeType="1"/>
          </p:cNvSpPr>
          <p:nvPr/>
        </p:nvSpPr>
        <p:spPr bwMode="auto">
          <a:xfrm flipH="1">
            <a:off x="1714480" y="3214686"/>
            <a:ext cx="809625" cy="5619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7" name="AutoShape 3"/>
          <p:cNvSpPr>
            <a:spLocks noChangeShapeType="1"/>
          </p:cNvSpPr>
          <p:nvPr/>
        </p:nvSpPr>
        <p:spPr bwMode="auto">
          <a:xfrm>
            <a:off x="6786578" y="3143248"/>
            <a:ext cx="542925" cy="609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57148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71736" y="1643050"/>
            <a:ext cx="422519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altLang="ja-JP" sz="44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Религии России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Начальная школа\Pictures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86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</TotalTime>
  <Words>40</Words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 Национальный и религиозный  состав населения России </vt:lpstr>
      <vt:lpstr>Прочтите слова и объясните их значение. </vt:lpstr>
      <vt:lpstr>Слайд 3</vt:lpstr>
      <vt:lpstr> Малые народы: манси, чукчи, ненцы, вепсы и др. </vt:lpstr>
      <vt:lpstr> Титульный народ – это народ, по названию которого называется республика. </vt:lpstr>
      <vt:lpstr> На основе текста учебника заполните схему в тетради.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Начальная школа</dc:creator>
  <cp:lastModifiedBy>Начальная школа</cp:lastModifiedBy>
  <cp:revision>4</cp:revision>
  <dcterms:created xsi:type="dcterms:W3CDTF">2017-01-31T14:59:58Z</dcterms:created>
  <dcterms:modified xsi:type="dcterms:W3CDTF">2017-01-31T15:37:11Z</dcterms:modified>
</cp:coreProperties>
</file>